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4049E-22AB-436F-BE81-09FAF4060F56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B04DA-D5E5-426B-BC47-2745D7779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B04DA-D5E5-426B-BC47-2745D77790B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A66F1-B6D0-43EB-8743-13ED9F4A1F69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338616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21 сентября по 25 сентября в дошкольной группе прошла «Неделя дорожной безопасности» . В рамках недели прошли следующие мероприятия.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Беседа «В стране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дорожных знаков».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2.Чтение стихотворения Михалкова «Моя улица»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Лепка «Светофор».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4.Сюжетноролевая игра «Пешеходный переход»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Памятки для родителей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Фликер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моя безопасность.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6.Подвижная игра на участке « Светофор»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дом\Downloads\IMG_20200922_1104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143248"/>
            <a:ext cx="1928808" cy="2571744"/>
          </a:xfrm>
          <a:prstGeom prst="rect">
            <a:avLst/>
          </a:prstGeom>
          <a:noFill/>
        </p:spPr>
      </p:pic>
      <p:pic>
        <p:nvPicPr>
          <p:cNvPr id="1027" name="Picture 3" descr="C:\Users\дом\Downloads\IMG_20200923_095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3571876"/>
            <a:ext cx="2125281" cy="2833708"/>
          </a:xfrm>
          <a:prstGeom prst="rect">
            <a:avLst/>
          </a:prstGeom>
          <a:noFill/>
        </p:spPr>
      </p:pic>
      <p:pic>
        <p:nvPicPr>
          <p:cNvPr id="1028" name="Picture 4" descr="C:\Users\дом\Downloads\IMG_20200922_08095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4810" y="3143248"/>
            <a:ext cx="2214560" cy="2952747"/>
          </a:xfrm>
          <a:prstGeom prst="rect">
            <a:avLst/>
          </a:prstGeom>
          <a:noFill/>
        </p:spPr>
      </p:pic>
      <p:pic>
        <p:nvPicPr>
          <p:cNvPr id="1029" name="Picture 5" descr="C:\Users\дом\Downloads\IMG_20200922_09552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388" y="3690914"/>
            <a:ext cx="2375314" cy="31670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24</Words>
  <Application>Microsoft Office PowerPoint</Application>
  <PresentationFormat>Экран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 21 сентября по 25 сентября в дошкольной группе прошла «Неделя дорожной безопасности» . В рамках недели прошли следующие мероприятия. 1. Беседа «В стране дорожных знаков». 2.Чтение стихотворения Михалкова «Моя улица» 3. Лепка «Светофор». 4.Сюжетноролевая игра «Пешеходный переход»  5. Памятки для родителей «Фликер- это моя безопасность. 6.Подвижная игра на участке « Светофор» 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дошкольной группе прошли мероприятия приуроченные ко дню народного единства. 1. рассказ воспитателя о «Дне народного единства». 2.чтение детям: К. Ушинский «Наше Отечество» (отрывок) 3. С. Есенин: «Гой ты,Русь моя родная</dc:title>
  <dc:creator>Пользователь Windows</dc:creator>
  <cp:lastModifiedBy>Пользователь Windows</cp:lastModifiedBy>
  <cp:revision>20</cp:revision>
  <dcterms:created xsi:type="dcterms:W3CDTF">2018-11-06T18:10:53Z</dcterms:created>
  <dcterms:modified xsi:type="dcterms:W3CDTF">2020-09-25T09:56:00Z</dcterms:modified>
</cp:coreProperties>
</file>